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74" r:id="rId5"/>
    <p:sldId id="284" r:id="rId6"/>
    <p:sldId id="283" r:id="rId7"/>
    <p:sldId id="282" r:id="rId8"/>
    <p:sldId id="281" r:id="rId9"/>
    <p:sldId id="258" r:id="rId10"/>
    <p:sldId id="260" r:id="rId11"/>
    <p:sldId id="259" r:id="rId12"/>
    <p:sldId id="263" r:id="rId13"/>
    <p:sldId id="264" r:id="rId14"/>
    <p:sldId id="265" r:id="rId15"/>
    <p:sldId id="266" r:id="rId16"/>
    <p:sldId id="280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5" r:id="rId25"/>
    <p:sldId id="285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078"/>
    <a:srgbClr val="F0F0F0"/>
    <a:srgbClr val="A5A5A5"/>
    <a:srgbClr val="236DFF"/>
    <a:srgbClr val="5E728B"/>
    <a:srgbClr val="FF0000"/>
    <a:srgbClr val="225DFF"/>
    <a:srgbClr val="000000"/>
    <a:srgbClr val="FCFCFC"/>
    <a:srgbClr val="577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2088" y="-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9F0A-0B28-7A7D-29F5-45DCDB005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DA3E-E58C-F638-0EA4-9B6A814C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7BBB-D4B6-CD85-41EF-BE5F90D3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1F69D-4880-9ED4-B472-5AAA3D7E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183E-B45A-23B6-F77E-CE615A86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8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2B34-9FB0-C159-D64A-C5490388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7F36D-03EC-5654-DAAB-FBCA4454C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CD691-8155-BE40-8D45-DE1D27BD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B5A8-9702-26FE-9218-E258E702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1B0D-FC87-AE22-1795-50B1FE39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70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0F7F9-649D-932B-5940-1EFA76963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03C9-C4EA-435A-3A6E-4B76848D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2E69A-D8F5-65D2-24FB-110FD0AF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492E-6A14-CA77-A6D2-2339322F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C581-F834-E241-F1C4-087DAB21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5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382A-A522-BDF2-BCC0-04A4FF0A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2D1C-D7AB-1DCB-68CD-FCF263FE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042E-B3FB-E52B-1B5C-BFA5875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0C6D-406B-3238-62AE-18595AD7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FAA5-FEC6-E2C7-7F21-4FA344B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2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2F8F-40EB-BC3A-123D-98B0FA29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F0AD-BD03-A715-D687-1EF0AC6E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4FCA1-E356-D055-FB9C-D898D57C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F7F09-4CAE-4998-156D-BBBE066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CAC7-51DB-02C4-A752-5CEF6E60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47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E943-6747-EBED-6728-362D1458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18E5-7D54-A462-53E9-B4BB6FC65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5D4F-B4D7-A0E6-534A-C0D97E08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EE4B0-F330-66CD-D57E-82D60A1E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49E77-997D-E1E0-8BFC-25FEB91E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CED9-BDD0-8EA5-3186-34AF7EDE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2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F9FA-6EDA-F918-B5C0-9DFA20FA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E225-E3E7-161A-9EE8-2FFBE3A0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2FE93-45FB-AD8F-C61C-97950122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9C919-DD82-1AF5-6B01-797828F35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9CE7D-6966-6E4B-E7BB-B906662CD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0D44C-B28E-1BE1-F448-E0449BDD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32746-84C0-3869-9F09-EC0129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98412-9D59-4E68-BF1B-5CB73ACE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44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A01-1670-0547-1BAA-F5263E05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144C8-3975-C2C3-65BB-AD3262CC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8A2E5-0DB8-CBD3-D7F5-FC4E9A8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27C2-2BE2-FA60-C13D-826C585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0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21EAA-92E5-27F8-878D-6DA5588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48035-ED12-C6DA-6B25-742D7018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746-651F-B11B-058D-7F250822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319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90F-25F7-ED45-B758-14F92B8E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B2B2-B1EC-9E1E-C544-4D6AE942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56BC-1B51-0C2A-7250-404A0F2C2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A9F8-05EB-2DE4-ABCF-9F7D9A2D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B817-D291-D8FD-B6F0-A26B5C18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0CCD-FFB7-929C-A554-E725453C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935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6C29-D7C3-9CFF-9B32-348062DF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524D3-19E9-8F3F-34C4-338EAD36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6FAF-FC23-46BC-9839-E86B9B786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D2E35-AD57-B5FD-BA3E-21677475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6F0B-1BE0-7F05-2434-484692DF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74AF2-7650-A212-AF4A-65258BF3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292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ED34B-3D13-05AC-30B2-5240ACCF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AE7E2-2637-3310-72BC-317ACECE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206C-C856-C027-7CCE-C1FE057EF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969F-786F-4999-A69E-711EE40AC306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42CB-DCD5-A812-676D-302A88083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81B4A-2171-5AB5-A0C9-E998CCAFF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13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887AF6-E026-208D-8645-F8A8B7A29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r="350"/>
          <a:stretch/>
        </p:blipFill>
        <p:spPr bwMode="auto">
          <a:xfrm>
            <a:off x="120770" y="51758"/>
            <a:ext cx="6185140" cy="67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C446E3-7AE9-62FB-1146-80C6820B45A1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3ABCD-A53F-BA4F-4FBD-96BCC633A730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9A0CB8-9651-4955-540A-596C0E5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904784-A026-6567-74F7-C8A11C8D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4" y="130498"/>
            <a:ext cx="199272" cy="19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947A8-32DA-B64D-41DF-002F6489B2BC}"/>
              </a:ext>
            </a:extLst>
          </p:cNvPr>
          <p:cNvSpPr/>
          <p:nvPr/>
        </p:nvSpPr>
        <p:spPr>
          <a:xfrm>
            <a:off x="5124091" y="1224950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BF77B-E2C6-363C-5827-67F869055A9B}"/>
              </a:ext>
            </a:extLst>
          </p:cNvPr>
          <p:cNvSpPr/>
          <p:nvPr/>
        </p:nvSpPr>
        <p:spPr>
          <a:xfrm>
            <a:off x="4562673" y="6274089"/>
            <a:ext cx="1605381" cy="58391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9C195-FE67-3DA5-128C-BDBF86BC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783" y="1415500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794DF-A878-FF7F-786F-A09C3EDC9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14B10-6A23-A027-4FE5-1D44E536D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07" y="1224950"/>
            <a:ext cx="6143703" cy="55025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F284FF-A903-3216-3A0C-50A6BBB8D018}"/>
              </a:ext>
            </a:extLst>
          </p:cNvPr>
          <p:cNvSpPr/>
          <p:nvPr/>
        </p:nvSpPr>
        <p:spPr>
          <a:xfrm>
            <a:off x="8588728" y="640924"/>
            <a:ext cx="2192636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2" descr="No description available.">
            <a:extLst>
              <a:ext uri="{FF2B5EF4-FFF2-40B4-BE49-F238E27FC236}">
                <a16:creationId xmlns:a16="http://schemas.microsoft.com/office/drawing/2014/main" id="{2239861A-10FE-72B1-377D-47B29EB4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05" y="1213004"/>
            <a:ext cx="971909" cy="46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1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8BFD9-9C58-A2B3-A731-D03F2E11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48619"/>
            <a:ext cx="6096000" cy="67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1ADF96-AB34-7EE6-D4D9-FFF5D2C8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/>
          <a:stretch/>
        </p:blipFill>
        <p:spPr>
          <a:xfrm>
            <a:off x="0" y="71986"/>
            <a:ext cx="5953125" cy="67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D136DD-4A65-0B94-29D4-DD580028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0" y="245096"/>
            <a:ext cx="3164458" cy="661290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C58941-39D2-F2A1-A624-3204DE17C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4513771" y="245096"/>
            <a:ext cx="3164458" cy="6612904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A6B6D1-401C-3423-EA1A-5D76F246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9027542" y="245094"/>
            <a:ext cx="3164458" cy="6612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E18031-E23B-7EF3-2734-5856036C4048}"/>
              </a:ext>
            </a:extLst>
          </p:cNvPr>
          <p:cNvSpPr/>
          <p:nvPr/>
        </p:nvSpPr>
        <p:spPr>
          <a:xfrm>
            <a:off x="1225485" y="904973"/>
            <a:ext cx="697583" cy="1696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C2F6-841B-F75F-5F8A-C0B2F80D1616}"/>
              </a:ext>
            </a:extLst>
          </p:cNvPr>
          <p:cNvSpPr/>
          <p:nvPr/>
        </p:nvSpPr>
        <p:spPr>
          <a:xfrm>
            <a:off x="5629374" y="923827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28AAA-9ED0-90DB-C062-070AE6464779}"/>
              </a:ext>
            </a:extLst>
          </p:cNvPr>
          <p:cNvSpPr/>
          <p:nvPr/>
        </p:nvSpPr>
        <p:spPr>
          <a:xfrm>
            <a:off x="5629373" y="2820186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58879-711D-7B29-727B-D54BCBF5E3AE}"/>
              </a:ext>
            </a:extLst>
          </p:cNvPr>
          <p:cNvSpPr/>
          <p:nvPr/>
        </p:nvSpPr>
        <p:spPr>
          <a:xfrm>
            <a:off x="10181637" y="1549139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684B5-55BD-5BA0-C77D-9A15F2879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7"/>
          <a:stretch/>
        </p:blipFill>
        <p:spPr>
          <a:xfrm>
            <a:off x="4662532" y="2713347"/>
            <a:ext cx="2703233" cy="2033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8F365D-B035-4871-2497-A5BA3A00321B}"/>
              </a:ext>
            </a:extLst>
          </p:cNvPr>
          <p:cNvSpPr/>
          <p:nvPr/>
        </p:nvSpPr>
        <p:spPr>
          <a:xfrm>
            <a:off x="4662531" y="4747103"/>
            <a:ext cx="2703233" cy="3245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46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61A27F-ACBA-E54D-5CB7-2008518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0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616F87-0626-FEDF-AC1A-26EDDBB49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4427838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BCED0B-70A4-5D23-8E5F-680C54FB5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8855676" y="241538"/>
            <a:ext cx="3336324" cy="6616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B31361-5266-5E4F-3569-D28B09EAB8BE}"/>
              </a:ext>
            </a:extLst>
          </p:cNvPr>
          <p:cNvSpPr/>
          <p:nvPr/>
        </p:nvSpPr>
        <p:spPr>
          <a:xfrm>
            <a:off x="2676525" y="203835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ED479-F0A7-B904-4E59-CA077F590DBB}"/>
              </a:ext>
            </a:extLst>
          </p:cNvPr>
          <p:cNvSpPr/>
          <p:nvPr/>
        </p:nvSpPr>
        <p:spPr>
          <a:xfrm>
            <a:off x="1156958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78083-6E3F-84AF-E946-C256B2C8173A}"/>
              </a:ext>
            </a:extLst>
          </p:cNvPr>
          <p:cNvSpPr/>
          <p:nvPr/>
        </p:nvSpPr>
        <p:spPr>
          <a:xfrm>
            <a:off x="5609116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063987-91E0-5DF5-2F50-D2513B49E69D}"/>
              </a:ext>
            </a:extLst>
          </p:cNvPr>
          <p:cNvSpPr/>
          <p:nvPr/>
        </p:nvSpPr>
        <p:spPr>
          <a:xfrm>
            <a:off x="711625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F7AD5-B93B-E6D8-1446-A02D23DEA4C7}"/>
              </a:ext>
            </a:extLst>
          </p:cNvPr>
          <p:cNvSpPr/>
          <p:nvPr/>
        </p:nvSpPr>
        <p:spPr>
          <a:xfrm>
            <a:off x="7116253" y="3549768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6CA42-036B-32B2-5D0F-5DFD342A76B2}"/>
              </a:ext>
            </a:extLst>
          </p:cNvPr>
          <p:cNvSpPr/>
          <p:nvPr/>
        </p:nvSpPr>
        <p:spPr>
          <a:xfrm>
            <a:off x="11541604" y="5313512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9C257-49DA-EBBA-0AAA-D7A7CD2F004C}"/>
              </a:ext>
            </a:extLst>
          </p:cNvPr>
          <p:cNvSpPr/>
          <p:nvPr/>
        </p:nvSpPr>
        <p:spPr>
          <a:xfrm>
            <a:off x="11541603" y="363073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9EAB3-3F43-C902-AABF-28E728355000}"/>
              </a:ext>
            </a:extLst>
          </p:cNvPr>
          <p:cNvSpPr/>
          <p:nvPr/>
        </p:nvSpPr>
        <p:spPr>
          <a:xfrm>
            <a:off x="1154160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38CA9-0CF3-8D1B-9F02-25E19BE2ACBE}"/>
              </a:ext>
            </a:extLst>
          </p:cNvPr>
          <p:cNvSpPr/>
          <p:nvPr/>
        </p:nvSpPr>
        <p:spPr>
          <a:xfrm>
            <a:off x="10061275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98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488183C-5505-7661-97E9-7AB37681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0" y="163902"/>
            <a:ext cx="3336324" cy="66940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52D386-366A-DF17-9BB9-95770F2D3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4427838" y="163900"/>
            <a:ext cx="3336324" cy="669409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1A0B172-82B4-05AB-F6FC-620FF5477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8855676" y="163900"/>
            <a:ext cx="3336324" cy="6694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6492F-5DA1-67C2-8D93-CE877A6E6B5C}"/>
              </a:ext>
            </a:extLst>
          </p:cNvPr>
          <p:cNvSpPr/>
          <p:nvPr/>
        </p:nvSpPr>
        <p:spPr>
          <a:xfrm>
            <a:off x="1466491" y="4166558"/>
            <a:ext cx="405441" cy="112144"/>
          </a:xfrm>
          <a:prstGeom prst="rect">
            <a:avLst/>
          </a:prstGeom>
          <a:solidFill>
            <a:srgbClr val="5E7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EFD49-5994-FA1A-4A66-B29F8F271E12}"/>
              </a:ext>
            </a:extLst>
          </p:cNvPr>
          <p:cNvSpPr/>
          <p:nvPr/>
        </p:nvSpPr>
        <p:spPr>
          <a:xfrm>
            <a:off x="5893279" y="4167996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247-3729-7864-C648-5CA60D3A48D8}"/>
              </a:ext>
            </a:extLst>
          </p:cNvPr>
          <p:cNvSpPr/>
          <p:nvPr/>
        </p:nvSpPr>
        <p:spPr>
          <a:xfrm>
            <a:off x="10321117" y="4166558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14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20589-B6EF-ED6D-CA20-AF8FF18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87707"/>
            <a:ext cx="5890770" cy="6492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5BD85-C556-33F7-ADB3-6F745531A48A}"/>
              </a:ext>
            </a:extLst>
          </p:cNvPr>
          <p:cNvSpPr/>
          <p:nvPr/>
        </p:nvSpPr>
        <p:spPr>
          <a:xfrm>
            <a:off x="4842114" y="5314590"/>
            <a:ext cx="1051165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212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D03F0-B48F-43E0-3957-4669C989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24" y="845232"/>
            <a:ext cx="5799323" cy="2857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D00BFC-48DD-3187-D9A6-3287777FA07C}"/>
              </a:ext>
            </a:extLst>
          </p:cNvPr>
          <p:cNvSpPr/>
          <p:nvPr/>
        </p:nvSpPr>
        <p:spPr>
          <a:xfrm>
            <a:off x="1566207" y="1010010"/>
            <a:ext cx="4955363" cy="465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26181-E1AC-02AE-08A2-BB44D56E2053}"/>
              </a:ext>
            </a:extLst>
          </p:cNvPr>
          <p:cNvSpPr/>
          <p:nvPr/>
        </p:nvSpPr>
        <p:spPr>
          <a:xfrm>
            <a:off x="1517324" y="3196446"/>
            <a:ext cx="4955363" cy="465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793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D9089C-64B3-72C0-BD8C-A2154F6B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66" y="521252"/>
            <a:ext cx="6218459" cy="6591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715BA-9CA0-2EE6-6831-24EB6F9A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0" y="937375"/>
            <a:ext cx="5845290" cy="3474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3B8408-2CD0-4B2D-B64D-B807D66E7069}"/>
              </a:ext>
            </a:extLst>
          </p:cNvPr>
          <p:cNvSpPr/>
          <p:nvPr/>
        </p:nvSpPr>
        <p:spPr>
          <a:xfrm>
            <a:off x="1620751" y="396272"/>
            <a:ext cx="1078302" cy="8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299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6631E-DB38-90CC-5068-B69BD82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" y="95250"/>
            <a:ext cx="5791702" cy="6462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7D65B-EA86-C5E5-84D0-67549EDED467}"/>
              </a:ext>
            </a:extLst>
          </p:cNvPr>
          <p:cNvSpPr/>
          <p:nvPr/>
        </p:nvSpPr>
        <p:spPr>
          <a:xfrm>
            <a:off x="5054971" y="1112806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A32CD-A5D7-5DF2-C06A-F19D286E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1" y="1419043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1C2A9-B7C3-BCCC-32FA-C4860AAE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12" y="5268923"/>
            <a:ext cx="1526959" cy="1288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D5ECE-E6FB-547C-3995-AE69C8546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78" y="1189390"/>
            <a:ext cx="5754317" cy="536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2590DA-A6E2-8C4B-0E6E-9EEE5942F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200" y="1850947"/>
            <a:ext cx="3528366" cy="983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7B7A6B-11D8-B866-384C-E564D47C8EA7}"/>
              </a:ext>
            </a:extLst>
          </p:cNvPr>
          <p:cNvSpPr/>
          <p:nvPr/>
        </p:nvSpPr>
        <p:spPr>
          <a:xfrm>
            <a:off x="8568792" y="3239067"/>
            <a:ext cx="1526959" cy="8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67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53F48-4ED1-F8EA-CD1B-7CD580F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90512"/>
            <a:ext cx="5883150" cy="646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4AEFD-241F-2618-CDA7-427D41F95BE9}"/>
              </a:ext>
            </a:extLst>
          </p:cNvPr>
          <p:cNvSpPr/>
          <p:nvPr/>
        </p:nvSpPr>
        <p:spPr>
          <a:xfrm>
            <a:off x="4988296" y="1123768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43EF0-D430-507F-5E1E-331EA934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8" y="1257118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9C982-298B-9DED-3278-2E2ED90C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46" y="5211171"/>
            <a:ext cx="1526959" cy="1288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338A6-CB9B-76E2-DB51-2567F5CDD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4" y="1190445"/>
            <a:ext cx="5769781" cy="53700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75AA-00AA-FF0F-9809-10E1FE3A92C7}"/>
              </a:ext>
            </a:extLst>
          </p:cNvPr>
          <p:cNvSpPr/>
          <p:nvPr/>
        </p:nvSpPr>
        <p:spPr>
          <a:xfrm>
            <a:off x="7091701" y="2870233"/>
            <a:ext cx="971909" cy="776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879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6ABFA-1206-C6BE-0324-D5C88CD3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2" y="568585"/>
            <a:ext cx="3413468" cy="2979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D21DD-FE0F-31E8-0C02-83EF4A06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2" y="3896452"/>
            <a:ext cx="3197807" cy="2781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70F08F-0F9C-8624-9586-48CE7B5D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520" y="509368"/>
            <a:ext cx="3265535" cy="2859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B021B7-4411-9488-B401-94C9308EA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553" y="3454198"/>
            <a:ext cx="3413468" cy="2969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C7427-2239-0009-62A3-5700FB9DC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985" y="3657600"/>
            <a:ext cx="2731021" cy="238265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228FF4E-4B53-1107-9595-0C28236C3912}"/>
              </a:ext>
            </a:extLst>
          </p:cNvPr>
          <p:cNvSpPr/>
          <p:nvPr/>
        </p:nvSpPr>
        <p:spPr>
          <a:xfrm>
            <a:off x="4061673" y="3463705"/>
            <a:ext cx="1605881" cy="12290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019BFF-B807-8976-C1BA-A77E453FD2D1}"/>
              </a:ext>
            </a:extLst>
          </p:cNvPr>
          <p:cNvSpPr/>
          <p:nvPr/>
        </p:nvSpPr>
        <p:spPr>
          <a:xfrm>
            <a:off x="5766174" y="3463704"/>
            <a:ext cx="1605881" cy="12290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40CDC2-E7B8-2947-5429-A725D164CAFE}"/>
              </a:ext>
            </a:extLst>
          </p:cNvPr>
          <p:cNvSpPr/>
          <p:nvPr/>
        </p:nvSpPr>
        <p:spPr>
          <a:xfrm>
            <a:off x="5753846" y="5000161"/>
            <a:ext cx="1605881" cy="12290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8B6F35-F315-C4FA-4404-817A10A7DDB6}"/>
              </a:ext>
            </a:extLst>
          </p:cNvPr>
          <p:cNvSpPr/>
          <p:nvPr/>
        </p:nvSpPr>
        <p:spPr>
          <a:xfrm>
            <a:off x="4124784" y="2009697"/>
            <a:ext cx="1542770" cy="1146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5A34F-D80B-A0D6-4D95-F612FF6AC934}"/>
              </a:ext>
            </a:extLst>
          </p:cNvPr>
          <p:cNvSpPr/>
          <p:nvPr/>
        </p:nvSpPr>
        <p:spPr>
          <a:xfrm>
            <a:off x="5784439" y="2011335"/>
            <a:ext cx="1542770" cy="1144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5B090F-82F9-619C-747D-2AB6ED6A2EA3}"/>
              </a:ext>
            </a:extLst>
          </p:cNvPr>
          <p:cNvSpPr/>
          <p:nvPr/>
        </p:nvSpPr>
        <p:spPr>
          <a:xfrm>
            <a:off x="7920039" y="4906361"/>
            <a:ext cx="1247276" cy="957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7BCA41-E3BB-9ADB-E1EE-EFC9F0DF8CFA}"/>
              </a:ext>
            </a:extLst>
          </p:cNvPr>
          <p:cNvSpPr/>
          <p:nvPr/>
        </p:nvSpPr>
        <p:spPr>
          <a:xfrm>
            <a:off x="9295353" y="4906361"/>
            <a:ext cx="1289657" cy="9402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AA6ED910-DCCB-C4F9-366A-A06904EB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8" y="3676649"/>
            <a:ext cx="1259604" cy="938483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9C23D65A-ED14-514E-1DA2-0BD3AF081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464" y="3695212"/>
            <a:ext cx="1214538" cy="884781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6247E5F8-EFD5-0BA9-DE10-5BB17ABA6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367" y="4940560"/>
            <a:ext cx="1173783" cy="878135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14BA978-E18D-285F-AC2C-FD75D1A9D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082" y="4938896"/>
            <a:ext cx="1214539" cy="879799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5EC13CDF-E053-2EA4-A234-0AB6CD2109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582" y="603838"/>
            <a:ext cx="1577717" cy="1180511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2ED7FB4B-5F9D-2C5F-EABF-FD331BAC3C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1979" y="597487"/>
            <a:ext cx="1577717" cy="1180511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698FD299-C5D3-84E6-8974-3F0F89EE0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407" y="2142325"/>
            <a:ext cx="1577717" cy="1180511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EDB4178D-9824-7D75-AEA6-A426E69184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0556" y="2142325"/>
            <a:ext cx="1577718" cy="1180511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3AF5852-E1AF-DDC7-A241-E170B875DA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407" y="3920886"/>
            <a:ext cx="1482468" cy="1108313"/>
          </a:xfrm>
          <a:prstGeom prst="rect">
            <a:avLst/>
          </a:prstGeom>
        </p:spPr>
      </p:pic>
      <p:pic>
        <p:nvPicPr>
          <p:cNvPr id="1054" name="Picture 1053">
            <a:extLst>
              <a:ext uri="{FF2B5EF4-FFF2-40B4-BE49-F238E27FC236}">
                <a16:creationId xmlns:a16="http://schemas.microsoft.com/office/drawing/2014/main" id="{DC1374EC-C54E-D1F2-1907-4B66B9BF66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2732" y="3920885"/>
            <a:ext cx="1482468" cy="1108313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A0FCF964-6283-743D-1563-0543A68AD5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8407" y="5376499"/>
            <a:ext cx="1482468" cy="1108313"/>
          </a:xfrm>
          <a:prstGeom prst="rect">
            <a:avLst/>
          </a:prstGeom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4A7FB7D8-3B95-C873-1DC5-3D1F1FD781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5738" y="5363799"/>
            <a:ext cx="1454629" cy="1108313"/>
          </a:xfrm>
          <a:prstGeom prst="rect">
            <a:avLst/>
          </a:prstGeom>
        </p:spPr>
      </p:pic>
      <p:pic>
        <p:nvPicPr>
          <p:cNvPr id="1060" name="Picture 1059">
            <a:extLst>
              <a:ext uri="{FF2B5EF4-FFF2-40B4-BE49-F238E27FC236}">
                <a16:creationId xmlns:a16="http://schemas.microsoft.com/office/drawing/2014/main" id="{3D4491BF-E7BE-29B8-47A3-BC616FD16A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1460" y="539532"/>
            <a:ext cx="1516094" cy="1124167"/>
          </a:xfrm>
          <a:prstGeom prst="rect">
            <a:avLst/>
          </a:prstGeom>
        </p:spPr>
      </p:pic>
      <p:pic>
        <p:nvPicPr>
          <p:cNvPr id="1062" name="Picture 1061">
            <a:extLst>
              <a:ext uri="{FF2B5EF4-FFF2-40B4-BE49-F238E27FC236}">
                <a16:creationId xmlns:a16="http://schemas.microsoft.com/office/drawing/2014/main" id="{647DC54D-75FD-F3A3-3A21-CC5162352A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84439" y="540351"/>
            <a:ext cx="1516094" cy="11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2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55FC35-711D-7460-AED8-C202EF4D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2857500"/>
            <a:ext cx="588073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FD737-5BB6-FFD5-1456-036E7BE8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3215625"/>
            <a:ext cx="3594735" cy="31922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2B2745-1B61-1882-21D0-FF21AFFC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21098"/>
            <a:ext cx="6115050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BAC0E-799C-4A45-473E-5DFE215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217323"/>
            <a:ext cx="847725" cy="20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47172-F70B-34D2-6277-84AC6AA16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615940"/>
            <a:ext cx="291871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C191D40-813D-7F59-9D36-1D967538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5" y="947737"/>
            <a:ext cx="5989060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AF8E0-4046-A140-4A0A-0FB1625F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016257"/>
            <a:ext cx="1028700" cy="27695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C5E722-DA5F-7B03-6B7B-34C4CA32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48" y="3929063"/>
            <a:ext cx="5787027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B777-EB50-96CF-C5D1-7DD9F9F4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62" y="5012433"/>
            <a:ext cx="1007564" cy="335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5B2D3-E567-23C6-BBD7-F19BCC6F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44" y="1274162"/>
            <a:ext cx="3645663" cy="366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6261B-7DF5-F518-8A59-E3D471202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571" y="4295309"/>
            <a:ext cx="1446277" cy="2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47C8AA-BCAC-0C57-298E-2A6976E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2" y="1138238"/>
            <a:ext cx="6694953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17385-C344-4C1D-4B58-6A77964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37" y="2348857"/>
            <a:ext cx="1138858" cy="299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C5656-0A10-9F03-24AF-CA5C329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34" y="1541063"/>
            <a:ext cx="1673680" cy="271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DEC73-4E00-5915-D3F9-645ED5B32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27" y="1541063"/>
            <a:ext cx="1565694" cy="3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CF6DA6-4CC8-DB19-34B4-523D449D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3" y="950119"/>
            <a:ext cx="6451586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EFB9D-A17D-5FA0-B9C1-8B599428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2897"/>
            <a:ext cx="373412" cy="19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B0EC1-1E2C-ADA0-57E9-F52D30F1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943" y1="13793" x2="60440" y2="13793"/>
                        <a14:foregroundMark x1="11111" y1="13793" x2="23740" y2="13793"/>
                        <a14:foregroundMark x1="33333" y1="75862" x2="35434" y2="75862"/>
                        <a14:foregroundMark x1="61111" y1="44828" x2="61111" y2="44828"/>
                        <a14:foregroundMark x1="11111" y1="65517" x2="22222" y2="72414"/>
                        <a14:foregroundMark x1="77778" y1="68966" x2="77778" y2="55172"/>
                        <a14:foregroundMark x1="44444" y1="31155" x2="44444" y2="31034"/>
                        <a14:backgroundMark x1="17461" y1="44828" x2="22222" y2="51724"/>
                        <a14:backgroundMark x1="5556" y1="27586" x2="15079" y2="41379"/>
                        <a14:backgroundMark x1="48984" y1="93103" x2="55556" y2="93103"/>
                        <a14:backgroundMark x1="11111" y1="93103" x2="15651" y2="93103"/>
                        <a14:backgroundMark x1="47116" y1="60279" x2="50000" y2="62069"/>
                        <a14:backgroundMark x1="33333" y1="51724" x2="36004" y2="53382"/>
                        <a14:backgroundMark x1="22222" y1="24138" x2="33333" y2="24138"/>
                        <a14:backgroundMark x1="92150" y1="26012" x2="94444" y2="10345"/>
                        <a14:backgroundMark x1="88889" y1="48276" x2="90208" y2="39272"/>
                        <a14:backgroundMark x1="16667" y1="93103" x2="77778" y2="96552"/>
                        <a14:backgroundMark x1="92675" y1="84223" x2="94444" y2="82759"/>
                        <a14:backgroundMark x1="77778" y1="96552" x2="87710" y2="88333"/>
                        <a14:backgroundMark x1="94444" y1="82759" x2="94444" y2="75862"/>
                        <a14:backgroundMark x1="6665" y1="79998" x2="11111" y2="82759"/>
                        <a14:backgroundMark x1="11111" y1="51724" x2="29857" y2="56379"/>
                        <a14:backgroundMark x1="34765" y1="66300" x2="33333" y2="68966"/>
                        <a14:backgroundMark x1="72222" y1="34483" x2="83333" y2="27586"/>
                        <a14:backgroundMark x1="16667" y1="20690" x2="33333" y2="20690"/>
                        <a14:backgroundMark x1="27778" y1="34483" x2="33333" y2="44828"/>
                        <a14:backgroundMark x1="94444" y1="68966" x2="94444" y2="58621"/>
                        <a14:backgroundMark x1="72222" y1="93103" x2="83333" y2="82759"/>
                        <a14:backgroundMark x1="88889" y1="6897" x2="88889" y2="344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122" y="3565460"/>
            <a:ext cx="192298" cy="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F8E61-728D-51B7-1E40-0EB5EEE7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51" y="536509"/>
            <a:ext cx="5002568" cy="53679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3BFB50-FB10-73F6-9582-59D891AB8123}"/>
              </a:ext>
            </a:extLst>
          </p:cNvPr>
          <p:cNvSpPr/>
          <p:nvPr/>
        </p:nvSpPr>
        <p:spPr>
          <a:xfrm>
            <a:off x="4579189" y="6296584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74926-590D-B343-0E85-A81176986CA3}"/>
              </a:ext>
            </a:extLst>
          </p:cNvPr>
          <p:cNvCxnSpPr>
            <a:cxnSpLocks/>
          </p:cNvCxnSpPr>
          <p:nvPr/>
        </p:nvCxnSpPr>
        <p:spPr>
          <a:xfrm>
            <a:off x="6664581" y="3723736"/>
            <a:ext cx="43706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9D9DCA-CCE7-5BD3-D24D-74042D74BFFF}"/>
              </a:ext>
            </a:extLst>
          </p:cNvPr>
          <p:cNvSpPr/>
          <p:nvPr/>
        </p:nvSpPr>
        <p:spPr>
          <a:xfrm>
            <a:off x="7502114" y="5296619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C09572-9B37-9797-0ADD-E96610F60DD5}"/>
              </a:ext>
            </a:extLst>
          </p:cNvPr>
          <p:cNvSpPr/>
          <p:nvPr/>
        </p:nvSpPr>
        <p:spPr>
          <a:xfrm>
            <a:off x="7522911" y="2888411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854234-1B07-D836-F412-B1542C2DC2C2}"/>
              </a:ext>
            </a:extLst>
          </p:cNvPr>
          <p:cNvCxnSpPr>
            <a:cxnSpLocks/>
          </p:cNvCxnSpPr>
          <p:nvPr/>
        </p:nvCxnSpPr>
        <p:spPr>
          <a:xfrm>
            <a:off x="7101650" y="2288876"/>
            <a:ext cx="0" cy="143486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872B49-058E-D4F6-372A-92E1AEEA2FC8}"/>
              </a:ext>
            </a:extLst>
          </p:cNvPr>
          <p:cNvSpPr/>
          <p:nvPr/>
        </p:nvSpPr>
        <p:spPr>
          <a:xfrm>
            <a:off x="7493481" y="4291993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C8D058-EA24-6A68-0B40-9EE9E892B86C}"/>
              </a:ext>
            </a:extLst>
          </p:cNvPr>
          <p:cNvCxnSpPr>
            <a:cxnSpLocks/>
          </p:cNvCxnSpPr>
          <p:nvPr/>
        </p:nvCxnSpPr>
        <p:spPr>
          <a:xfrm>
            <a:off x="6664581" y="3048000"/>
            <a:ext cx="86839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ED670B-3634-06C9-88EF-58AE71E2BBDF}"/>
              </a:ext>
            </a:extLst>
          </p:cNvPr>
          <p:cNvCxnSpPr>
            <a:cxnSpLocks/>
          </p:cNvCxnSpPr>
          <p:nvPr/>
        </p:nvCxnSpPr>
        <p:spPr>
          <a:xfrm>
            <a:off x="6664581" y="2288876"/>
            <a:ext cx="43706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E100C-26E5-690D-242F-6F2C0AF726B4}"/>
              </a:ext>
            </a:extLst>
          </p:cNvPr>
          <p:cNvCxnSpPr>
            <a:cxnSpLocks/>
          </p:cNvCxnSpPr>
          <p:nvPr/>
        </p:nvCxnSpPr>
        <p:spPr>
          <a:xfrm>
            <a:off x="6632277" y="4069144"/>
            <a:ext cx="43706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7B9ACD-9509-0EEC-E670-A2212FDFE5F0}"/>
              </a:ext>
            </a:extLst>
          </p:cNvPr>
          <p:cNvCxnSpPr>
            <a:cxnSpLocks/>
          </p:cNvCxnSpPr>
          <p:nvPr/>
        </p:nvCxnSpPr>
        <p:spPr>
          <a:xfrm>
            <a:off x="6632276" y="4848396"/>
            <a:ext cx="43706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CEBCFC-C030-2EBB-1DF6-941626E49614}"/>
              </a:ext>
            </a:extLst>
          </p:cNvPr>
          <p:cNvCxnSpPr>
            <a:cxnSpLocks/>
          </p:cNvCxnSpPr>
          <p:nvPr/>
        </p:nvCxnSpPr>
        <p:spPr>
          <a:xfrm>
            <a:off x="7069345" y="4069144"/>
            <a:ext cx="0" cy="7792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D24315-DF8C-833D-C712-FAFE6FCB56CF}"/>
              </a:ext>
            </a:extLst>
          </p:cNvPr>
          <p:cNvCxnSpPr>
            <a:cxnSpLocks/>
          </p:cNvCxnSpPr>
          <p:nvPr/>
        </p:nvCxnSpPr>
        <p:spPr>
          <a:xfrm>
            <a:off x="7059286" y="4458770"/>
            <a:ext cx="43419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E1A092-ADEF-8DFB-6178-BD246326F02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635158" y="5456208"/>
            <a:ext cx="8669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BB170A6-CC97-53C0-9921-CB9BEBD123F1}"/>
              </a:ext>
            </a:extLst>
          </p:cNvPr>
          <p:cNvSpPr/>
          <p:nvPr/>
        </p:nvSpPr>
        <p:spPr>
          <a:xfrm>
            <a:off x="3931920" y="5193102"/>
            <a:ext cx="1537227" cy="71133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4CFB31-7C62-891C-E3D0-34C90B9FD8CE}"/>
              </a:ext>
            </a:extLst>
          </p:cNvPr>
          <p:cNvCxnSpPr>
            <a:cxnSpLocks/>
          </p:cNvCxnSpPr>
          <p:nvPr/>
        </p:nvCxnSpPr>
        <p:spPr>
          <a:xfrm>
            <a:off x="4738778" y="5904432"/>
            <a:ext cx="0" cy="39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1C7F03-0854-9DDB-E15D-818D998E582A}"/>
              </a:ext>
            </a:extLst>
          </p:cNvPr>
          <p:cNvCxnSpPr>
            <a:cxnSpLocks/>
          </p:cNvCxnSpPr>
          <p:nvPr/>
        </p:nvCxnSpPr>
        <p:spPr>
          <a:xfrm>
            <a:off x="1613569" y="2343510"/>
            <a:ext cx="43706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485F8-239D-385B-D9E3-8580611BFF87}"/>
              </a:ext>
            </a:extLst>
          </p:cNvPr>
          <p:cNvCxnSpPr>
            <a:cxnSpLocks/>
          </p:cNvCxnSpPr>
          <p:nvPr/>
        </p:nvCxnSpPr>
        <p:spPr>
          <a:xfrm>
            <a:off x="1604943" y="4040037"/>
            <a:ext cx="43706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808549-3169-DC63-02CA-1377490A0834}"/>
              </a:ext>
            </a:extLst>
          </p:cNvPr>
          <p:cNvCxnSpPr>
            <a:cxnSpLocks/>
          </p:cNvCxnSpPr>
          <p:nvPr/>
        </p:nvCxnSpPr>
        <p:spPr>
          <a:xfrm flipH="1">
            <a:off x="1604943" y="2343510"/>
            <a:ext cx="8626" cy="169652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35A91A-F322-F39A-B1F5-D4406F5C0DBA}"/>
              </a:ext>
            </a:extLst>
          </p:cNvPr>
          <p:cNvCxnSpPr>
            <a:cxnSpLocks/>
          </p:cNvCxnSpPr>
          <p:nvPr/>
        </p:nvCxnSpPr>
        <p:spPr>
          <a:xfrm>
            <a:off x="1170748" y="3207589"/>
            <a:ext cx="43419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2700275-DA64-CDEA-C6FA-E3253392F990}"/>
              </a:ext>
            </a:extLst>
          </p:cNvPr>
          <p:cNvSpPr/>
          <p:nvPr/>
        </p:nvSpPr>
        <p:spPr>
          <a:xfrm>
            <a:off x="851569" y="3048000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87113C-ABD7-A444-55C5-DF564FFD6A3F}"/>
              </a:ext>
            </a:extLst>
          </p:cNvPr>
          <p:cNvCxnSpPr>
            <a:cxnSpLocks/>
          </p:cNvCxnSpPr>
          <p:nvPr/>
        </p:nvCxnSpPr>
        <p:spPr>
          <a:xfrm>
            <a:off x="1751162" y="3125638"/>
            <a:ext cx="325354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D20465C-F57F-1186-9A58-145195C917CD}"/>
              </a:ext>
            </a:extLst>
          </p:cNvPr>
          <p:cNvCxnSpPr>
            <a:cxnSpLocks/>
          </p:cNvCxnSpPr>
          <p:nvPr/>
        </p:nvCxnSpPr>
        <p:spPr>
          <a:xfrm>
            <a:off x="1741104" y="4891178"/>
            <a:ext cx="300908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50F1DE-F7C8-6FFA-A9D5-CF3253AC0E49}"/>
              </a:ext>
            </a:extLst>
          </p:cNvPr>
          <p:cNvCxnSpPr>
            <a:cxnSpLocks/>
          </p:cNvCxnSpPr>
          <p:nvPr/>
        </p:nvCxnSpPr>
        <p:spPr>
          <a:xfrm>
            <a:off x="1741104" y="3112699"/>
            <a:ext cx="1432" cy="1778479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A126C6-2314-BE90-970C-3111C8488049}"/>
              </a:ext>
            </a:extLst>
          </p:cNvPr>
          <p:cNvCxnSpPr>
            <a:cxnSpLocks/>
          </p:cNvCxnSpPr>
          <p:nvPr/>
        </p:nvCxnSpPr>
        <p:spPr>
          <a:xfrm>
            <a:off x="1170747" y="3926458"/>
            <a:ext cx="578399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19A0E21-A639-1367-7A21-DED711745068}"/>
              </a:ext>
            </a:extLst>
          </p:cNvPr>
          <p:cNvSpPr/>
          <p:nvPr/>
        </p:nvSpPr>
        <p:spPr>
          <a:xfrm>
            <a:off x="863494" y="3752491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9400E7-0D1F-D31D-2858-3DA3AD1092E8}"/>
              </a:ext>
            </a:extLst>
          </p:cNvPr>
          <p:cNvSpPr/>
          <p:nvPr/>
        </p:nvSpPr>
        <p:spPr>
          <a:xfrm>
            <a:off x="1943819" y="5296619"/>
            <a:ext cx="1178943" cy="319178"/>
          </a:xfrm>
          <a:prstGeom prst="rect">
            <a:avLst/>
          </a:prstGeom>
          <a:noFill/>
          <a:ln w="28575">
            <a:solidFill>
              <a:srgbClr val="23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A038BB-05B1-8EEC-E142-348225AAB702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170747" y="5470586"/>
            <a:ext cx="756541" cy="0"/>
          </a:xfrm>
          <a:prstGeom prst="line">
            <a:avLst/>
          </a:prstGeom>
          <a:ln w="28575">
            <a:solidFill>
              <a:srgbClr val="236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7B8F96-7B12-5E68-697E-35B6DAECED2E}"/>
              </a:ext>
            </a:extLst>
          </p:cNvPr>
          <p:cNvSpPr/>
          <p:nvPr/>
        </p:nvSpPr>
        <p:spPr>
          <a:xfrm>
            <a:off x="851569" y="5310997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91BA2D-8479-9ACC-9B3C-C7B4FA00B40E}"/>
              </a:ext>
            </a:extLst>
          </p:cNvPr>
          <p:cNvSpPr/>
          <p:nvPr/>
        </p:nvSpPr>
        <p:spPr>
          <a:xfrm>
            <a:off x="2042012" y="1236452"/>
            <a:ext cx="4600331" cy="2559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F5344A-8091-463F-9871-24ED950B85B2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70747" y="1332781"/>
            <a:ext cx="848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FD14F99-BCF7-85FF-9040-CEE00885DB5A}"/>
              </a:ext>
            </a:extLst>
          </p:cNvPr>
          <p:cNvSpPr/>
          <p:nvPr/>
        </p:nvSpPr>
        <p:spPr>
          <a:xfrm>
            <a:off x="851569" y="1173192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ED515B-47F9-710C-9412-8926B9B9114A}"/>
              </a:ext>
            </a:extLst>
          </p:cNvPr>
          <p:cNvSpPr/>
          <p:nvPr/>
        </p:nvSpPr>
        <p:spPr>
          <a:xfrm>
            <a:off x="7512851" y="1682870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90362B-49C2-76C9-E6C0-17315134922B}"/>
              </a:ext>
            </a:extLst>
          </p:cNvPr>
          <p:cNvCxnSpPr>
            <a:cxnSpLocks/>
          </p:cNvCxnSpPr>
          <p:nvPr/>
        </p:nvCxnSpPr>
        <p:spPr>
          <a:xfrm>
            <a:off x="6654521" y="1842459"/>
            <a:ext cx="868390" cy="0"/>
          </a:xfrm>
          <a:prstGeom prst="line">
            <a:avLst/>
          </a:prstGeom>
          <a:ln w="28575">
            <a:solidFill>
              <a:srgbClr val="94507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2B0BFFE-8406-4E00-78B5-6B9E702B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11" y="5285189"/>
            <a:ext cx="175260" cy="110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CE98C-E311-6D32-8D91-CF3074BD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11" y="5675714"/>
            <a:ext cx="175260" cy="1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7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EA47F6E-34E8-002C-E5D9-822463F3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35" y="5689652"/>
            <a:ext cx="149605" cy="944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4A5A54-81CA-F880-4157-985A09F4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4" y="5078681"/>
            <a:ext cx="102630" cy="648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888139-8B43-DD7C-CA19-291A4C70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36" y="4800562"/>
            <a:ext cx="76526" cy="535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AE2EE7-181E-8B98-477C-C36BA5EA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9" y="4467225"/>
            <a:ext cx="120649" cy="76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692A7A-6152-C08A-B81E-B20BF8B3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9" y="4728172"/>
            <a:ext cx="120649" cy="76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DB4C1E-3950-2E29-60FD-08F456CE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73" y="3783608"/>
            <a:ext cx="105128" cy="663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BA015EC-AEB2-4CBD-0959-99541125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73" y="4004588"/>
            <a:ext cx="105128" cy="663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B528DF-0A0E-21FC-6F2B-08FE9DB5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29" y="4864223"/>
            <a:ext cx="106659" cy="673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0582C64-03FA-9017-6434-9512FB7E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28" y="5131596"/>
            <a:ext cx="106659" cy="673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FD285A-4A1B-392A-12B4-BF801B4D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93" y="4063842"/>
            <a:ext cx="97682" cy="616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8A4FA8C-1057-52CF-7458-971B85E1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93" y="4289136"/>
            <a:ext cx="97682" cy="616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2AF066-FC1E-5279-CC67-61F2582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10" y="5518837"/>
            <a:ext cx="149605" cy="944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E57AE53-048F-1B0B-D5A1-987D0481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10" y="5184326"/>
            <a:ext cx="149605" cy="94488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AF8ACFF4-ED2A-67BF-E161-E72AD492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995488"/>
            <a:ext cx="3821978" cy="418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35D11C-4463-7392-98FC-4DA958B5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04" y="5716996"/>
            <a:ext cx="133611" cy="8438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5AB852A-F306-80E4-5F7F-86B65805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03" y="6024177"/>
            <a:ext cx="133611" cy="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28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E6B7224-C7D7-2F22-E342-BBA357B8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0"/>
            <a:ext cx="1055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3A4-8FD8-BF49-0CDC-71F16DED1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08" y="6135438"/>
            <a:ext cx="1614140" cy="3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3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00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36B140-292D-0DA6-1B6C-C3239369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r="1085"/>
          <a:stretch/>
        </p:blipFill>
        <p:spPr>
          <a:xfrm>
            <a:off x="172529" y="71986"/>
            <a:ext cx="6081622" cy="6714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ECE97D-EC70-6E34-ED93-B6961DF2BB13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18D14-E8FE-9E69-A0AC-45D975D7870D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53BBD8-DA3F-25C4-B6CA-3A8F4DAFF31C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925631-F96C-3664-7D8C-7D005975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BB8AF6-45B2-7CED-B066-8F35174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4" y="129973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D4A73-0C07-D999-E650-58EC6357B5DD}"/>
              </a:ext>
            </a:extLst>
          </p:cNvPr>
          <p:cNvSpPr/>
          <p:nvPr/>
        </p:nvSpPr>
        <p:spPr>
          <a:xfrm>
            <a:off x="5124091" y="122495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4E676-C592-785F-92B3-A9C39C114D1F}"/>
              </a:ext>
            </a:extLst>
          </p:cNvPr>
          <p:cNvSpPr/>
          <p:nvPr/>
        </p:nvSpPr>
        <p:spPr>
          <a:xfrm>
            <a:off x="5124091" y="1224950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42C73-7925-D047-C21E-73CCAE46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363741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0A5A5-0338-B308-FC49-05E6DB4ED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1FD2E-6E74-B81D-09BE-BEAC55C6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21" y="5196695"/>
            <a:ext cx="1605381" cy="135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B8D40-4214-D0C8-A55E-97B377CB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67" y="1275117"/>
            <a:ext cx="5921072" cy="54529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2BC087-14EE-1728-99FA-6AFDF961BC6A}"/>
              </a:ext>
            </a:extLst>
          </p:cNvPr>
          <p:cNvSpPr/>
          <p:nvPr/>
        </p:nvSpPr>
        <p:spPr>
          <a:xfrm>
            <a:off x="455673" y="1440220"/>
            <a:ext cx="2271197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A3A4B1-5F59-32BA-DD42-C1C742500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7" y="5581575"/>
            <a:ext cx="2552921" cy="1051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E4A513-B7D5-217D-7DC5-3371B39FC091}"/>
              </a:ext>
            </a:extLst>
          </p:cNvPr>
          <p:cNvSpPr/>
          <p:nvPr/>
        </p:nvSpPr>
        <p:spPr>
          <a:xfrm>
            <a:off x="950977" y="5841375"/>
            <a:ext cx="1637102" cy="7222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DB2BAC-E54F-7C2A-3693-FC8BE8CA7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2" y="1458981"/>
            <a:ext cx="2161319" cy="1668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F7C724-1670-2D2F-9203-CC01CF233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45" y="1469788"/>
            <a:ext cx="2234334" cy="1657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3602BA-1F10-B697-51B7-4C2A57CC0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360" y="957053"/>
            <a:ext cx="1595754" cy="270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19064-202B-6A90-CAEB-8A98BB024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9241" y="978569"/>
            <a:ext cx="3838813" cy="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D8C6C7-1CB3-4126-CBC7-F2C8B246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" y="464931"/>
            <a:ext cx="5182049" cy="57383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D8B9EC-5880-143D-6893-3C4B1D7137CC}"/>
              </a:ext>
            </a:extLst>
          </p:cNvPr>
          <p:cNvGrpSpPr/>
          <p:nvPr/>
        </p:nvGrpSpPr>
        <p:grpSpPr>
          <a:xfrm>
            <a:off x="9110752" y="784465"/>
            <a:ext cx="1009650" cy="4857750"/>
            <a:chOff x="6695356" y="818971"/>
            <a:chExt cx="1009650" cy="4857750"/>
          </a:xfrm>
        </p:grpSpPr>
        <p:pic>
          <p:nvPicPr>
            <p:cNvPr id="2052" name="Picture 4" descr="No description available.">
              <a:extLst>
                <a:ext uri="{FF2B5EF4-FFF2-40B4-BE49-F238E27FC236}">
                  <a16:creationId xmlns:a16="http://schemas.microsoft.com/office/drawing/2014/main" id="{7508B587-BF44-EC98-E39E-B6B122E0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356" y="818971"/>
              <a:ext cx="1009650" cy="485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6D67D3-17C5-3009-A191-DEB4F0C8C127}"/>
                </a:ext>
              </a:extLst>
            </p:cNvPr>
            <p:cNvSpPr/>
            <p:nvPr/>
          </p:nvSpPr>
          <p:spPr>
            <a:xfrm>
              <a:off x="6768860" y="4054415"/>
              <a:ext cx="862642" cy="733246"/>
            </a:xfrm>
            <a:prstGeom prst="rect">
              <a:avLst/>
            </a:prstGeom>
            <a:solidFill>
              <a:srgbClr val="A5A5A5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8EC59D-2880-572E-A2CB-5E2B7072755D}"/>
                </a:ext>
              </a:extLst>
            </p:cNvPr>
            <p:cNvSpPr/>
            <p:nvPr/>
          </p:nvSpPr>
          <p:spPr>
            <a:xfrm>
              <a:off x="6768860" y="4865568"/>
              <a:ext cx="862642" cy="716028"/>
            </a:xfrm>
            <a:prstGeom prst="rect">
              <a:avLst/>
            </a:prstGeom>
            <a:solidFill>
              <a:srgbClr val="A5A5A5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31F72D-8926-38C6-DF48-7CEE9FB29DDC}"/>
              </a:ext>
            </a:extLst>
          </p:cNvPr>
          <p:cNvSpPr/>
          <p:nvPr/>
        </p:nvSpPr>
        <p:spPr>
          <a:xfrm>
            <a:off x="4784606" y="1385519"/>
            <a:ext cx="793630" cy="39542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37D55-CCCF-CBE6-1820-0E6EA987B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234" y="1426885"/>
            <a:ext cx="785002" cy="40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7AE49C-43BB-5197-2ED7-14CF83EF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83" y="119742"/>
            <a:ext cx="5896364" cy="631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33F1D-8D50-6E0B-AEAE-A947B133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47" y="5675622"/>
            <a:ext cx="289585" cy="182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6C40E-C6DE-637E-5015-F808AA8A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47" y="6136632"/>
            <a:ext cx="289585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84054B-D494-D0F6-55AE-404027344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08" y="336903"/>
            <a:ext cx="5770074" cy="61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9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6A44A2-B690-12DB-7E32-7B9209BF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34" y="2275675"/>
            <a:ext cx="5881764" cy="277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238785-FE4A-4B6E-28F3-E98EFE1901ED}"/>
              </a:ext>
            </a:extLst>
          </p:cNvPr>
          <p:cNvSpPr/>
          <p:nvPr/>
        </p:nvSpPr>
        <p:spPr>
          <a:xfrm>
            <a:off x="2153423" y="4538263"/>
            <a:ext cx="4816720" cy="439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A63E5B-6A59-DEFE-ED3C-B6856D283154}"/>
              </a:ext>
            </a:extLst>
          </p:cNvPr>
          <p:cNvSpPr/>
          <p:nvPr/>
        </p:nvSpPr>
        <p:spPr>
          <a:xfrm>
            <a:off x="2153423" y="2334883"/>
            <a:ext cx="4816720" cy="439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76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7487A4-377F-D00D-73D6-1F6E6497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2" y="1155939"/>
            <a:ext cx="4235471" cy="47004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D8B9EC-5880-143D-6893-3C4B1D7137CC}"/>
              </a:ext>
            </a:extLst>
          </p:cNvPr>
          <p:cNvGrpSpPr/>
          <p:nvPr/>
        </p:nvGrpSpPr>
        <p:grpSpPr>
          <a:xfrm>
            <a:off x="9110752" y="784465"/>
            <a:ext cx="1009650" cy="4857750"/>
            <a:chOff x="6695356" y="818971"/>
            <a:chExt cx="1009650" cy="4857750"/>
          </a:xfrm>
        </p:grpSpPr>
        <p:pic>
          <p:nvPicPr>
            <p:cNvPr id="2052" name="Picture 4" descr="No description available.">
              <a:extLst>
                <a:ext uri="{FF2B5EF4-FFF2-40B4-BE49-F238E27FC236}">
                  <a16:creationId xmlns:a16="http://schemas.microsoft.com/office/drawing/2014/main" id="{7508B587-BF44-EC98-E39E-B6B122E08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356" y="818971"/>
              <a:ext cx="1009650" cy="485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6D67D3-17C5-3009-A191-DEB4F0C8C127}"/>
                </a:ext>
              </a:extLst>
            </p:cNvPr>
            <p:cNvSpPr/>
            <p:nvPr/>
          </p:nvSpPr>
          <p:spPr>
            <a:xfrm>
              <a:off x="6768860" y="4054415"/>
              <a:ext cx="862642" cy="733246"/>
            </a:xfrm>
            <a:prstGeom prst="rect">
              <a:avLst/>
            </a:prstGeom>
            <a:solidFill>
              <a:srgbClr val="A5A5A5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8EC59D-2880-572E-A2CB-5E2B7072755D}"/>
                </a:ext>
              </a:extLst>
            </p:cNvPr>
            <p:cNvSpPr/>
            <p:nvPr/>
          </p:nvSpPr>
          <p:spPr>
            <a:xfrm>
              <a:off x="6768860" y="4865568"/>
              <a:ext cx="862642" cy="716028"/>
            </a:xfrm>
            <a:prstGeom prst="rect">
              <a:avLst/>
            </a:prstGeom>
            <a:solidFill>
              <a:srgbClr val="A5A5A5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F31F72D-8926-38C6-DF48-7CEE9FB29DDC}"/>
              </a:ext>
            </a:extLst>
          </p:cNvPr>
          <p:cNvSpPr/>
          <p:nvPr/>
        </p:nvSpPr>
        <p:spPr>
          <a:xfrm>
            <a:off x="3989275" y="1906438"/>
            <a:ext cx="686242" cy="321765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37D55-CCCF-CBE6-1820-0E6EA987B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77" y="2027208"/>
            <a:ext cx="623640" cy="318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51564-2D27-105E-CA1B-4228D3E2A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09" y="780135"/>
            <a:ext cx="3463120" cy="2058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D4DFC3-5168-0DFA-DEF1-C0697EDA2CB5}"/>
              </a:ext>
            </a:extLst>
          </p:cNvPr>
          <p:cNvSpPr/>
          <p:nvPr/>
        </p:nvSpPr>
        <p:spPr>
          <a:xfrm>
            <a:off x="4066334" y="3066419"/>
            <a:ext cx="594725" cy="55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56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FBF2FC-C544-0BDE-C460-744781FE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3"/>
          <a:stretch/>
        </p:blipFill>
        <p:spPr>
          <a:xfrm>
            <a:off x="111603" y="48619"/>
            <a:ext cx="6162675" cy="6760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1544CE-36E7-D516-6293-8DFDFEF5B3CB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A60DE4-4305-7C4A-D343-00B1B814F324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38C85-F2E9-F8EF-00BC-897CDFE0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0E56D-6A67-AF74-3108-3A294683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2" y="118290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E0653-0A7E-6A91-8B2A-1BA542C6E590}"/>
              </a:ext>
            </a:extLst>
          </p:cNvPr>
          <p:cNvSpPr/>
          <p:nvPr/>
        </p:nvSpPr>
        <p:spPr>
          <a:xfrm>
            <a:off x="5063131" y="119090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E5AC0-346C-33B6-4650-41D19A771A12}"/>
              </a:ext>
            </a:extLst>
          </p:cNvPr>
          <p:cNvSpPr/>
          <p:nvPr/>
        </p:nvSpPr>
        <p:spPr>
          <a:xfrm>
            <a:off x="5063130" y="1190901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5B1A7-D10D-211B-0311-AF73C806B125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54913-7BCC-CF42-09BD-8E10932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424581"/>
            <a:ext cx="934524" cy="365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84EDB-2255-FF7C-CCE0-F95636C5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9</Words>
  <Application>Microsoft Office PowerPoint</Application>
  <PresentationFormat>Widescreen</PresentationFormat>
  <Paragraphs>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Caragay</dc:creator>
  <cp:lastModifiedBy>Russell Caragay</cp:lastModifiedBy>
  <cp:revision>13</cp:revision>
  <dcterms:created xsi:type="dcterms:W3CDTF">2023-04-29T09:02:28Z</dcterms:created>
  <dcterms:modified xsi:type="dcterms:W3CDTF">2023-05-29T16:15:30Z</dcterms:modified>
</cp:coreProperties>
</file>